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0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53768B-ECB0-40D6-BE52-D58E648C3222}" v="10" dt="2024-04-02T00:47:26.3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queque Cea" userId="61c9da67025ab6bb" providerId="LiveId" clId="{DE53768B-ECB0-40D6-BE52-D58E648C3222}"/>
    <pc:docChg chg="undo custSel addSld modSld">
      <pc:chgData name="Marqueque Cea" userId="61c9da67025ab6bb" providerId="LiveId" clId="{DE53768B-ECB0-40D6-BE52-D58E648C3222}" dt="2024-04-02T00:50:05.693" v="378" actId="255"/>
      <pc:docMkLst>
        <pc:docMk/>
      </pc:docMkLst>
      <pc:sldChg chg="addSp modSp new mod">
        <pc:chgData name="Marqueque Cea" userId="61c9da67025ab6bb" providerId="LiveId" clId="{DE53768B-ECB0-40D6-BE52-D58E648C3222}" dt="2024-04-02T00:49:19.234" v="374" actId="120"/>
        <pc:sldMkLst>
          <pc:docMk/>
          <pc:sldMk cId="2296730999" sldId="256"/>
        </pc:sldMkLst>
        <pc:spChg chg="mod">
          <ac:chgData name="Marqueque Cea" userId="61c9da67025ab6bb" providerId="LiveId" clId="{DE53768B-ECB0-40D6-BE52-D58E648C3222}" dt="2024-04-02T00:43:27.941" v="278"/>
          <ac:spMkLst>
            <pc:docMk/>
            <pc:sldMk cId="2296730999" sldId="256"/>
            <ac:spMk id="2" creationId="{E658FF78-DBA5-C2A9-AE27-57F064F023D3}"/>
          </ac:spMkLst>
        </pc:spChg>
        <pc:spChg chg="mod">
          <ac:chgData name="Marqueque Cea" userId="61c9da67025ab6bb" providerId="LiveId" clId="{DE53768B-ECB0-40D6-BE52-D58E648C3222}" dt="2024-04-02T00:49:19.234" v="374" actId="120"/>
          <ac:spMkLst>
            <pc:docMk/>
            <pc:sldMk cId="2296730999" sldId="256"/>
            <ac:spMk id="3" creationId="{F000708A-6147-0561-D063-44C67C7E4A89}"/>
          </ac:spMkLst>
        </pc:spChg>
        <pc:picChg chg="add mod">
          <ac:chgData name="Marqueque Cea" userId="61c9da67025ab6bb" providerId="LiveId" clId="{DE53768B-ECB0-40D6-BE52-D58E648C3222}" dt="2024-04-02T00:42:09.470" v="262" actId="1076"/>
          <ac:picMkLst>
            <pc:docMk/>
            <pc:sldMk cId="2296730999" sldId="256"/>
            <ac:picMk id="4" creationId="{D8F01ACC-01D9-E02D-F925-966CB4193D65}"/>
          </ac:picMkLst>
        </pc:picChg>
      </pc:sldChg>
      <pc:sldChg chg="addSp delSp modSp new mod setBg setClrOvrMap delDesignElem">
        <pc:chgData name="Marqueque Cea" userId="61c9da67025ab6bb" providerId="LiveId" clId="{DE53768B-ECB0-40D6-BE52-D58E648C3222}" dt="2024-04-02T00:48:32.225" v="360" actId="123"/>
        <pc:sldMkLst>
          <pc:docMk/>
          <pc:sldMk cId="2141536393" sldId="257"/>
        </pc:sldMkLst>
        <pc:spChg chg="mod">
          <ac:chgData name="Marqueque Cea" userId="61c9da67025ab6bb" providerId="LiveId" clId="{DE53768B-ECB0-40D6-BE52-D58E648C3222}" dt="2024-04-02T00:48:21.044" v="358" actId="255"/>
          <ac:spMkLst>
            <pc:docMk/>
            <pc:sldMk cId="2141536393" sldId="257"/>
            <ac:spMk id="2" creationId="{41D84546-A6E3-DA7A-5A85-C00C89638CE0}"/>
          </ac:spMkLst>
        </pc:spChg>
        <pc:spChg chg="mod">
          <ac:chgData name="Marqueque Cea" userId="61c9da67025ab6bb" providerId="LiveId" clId="{DE53768B-ECB0-40D6-BE52-D58E648C3222}" dt="2024-04-02T00:48:32.225" v="360" actId="123"/>
          <ac:spMkLst>
            <pc:docMk/>
            <pc:sldMk cId="2141536393" sldId="257"/>
            <ac:spMk id="3" creationId="{6D0EF514-8976-07AB-E76C-3BE7F870172F}"/>
          </ac:spMkLst>
        </pc:spChg>
        <pc:spChg chg="add del">
          <ac:chgData name="Marqueque Cea" userId="61c9da67025ab6bb" providerId="LiveId" clId="{DE53768B-ECB0-40D6-BE52-D58E648C3222}" dt="2024-04-02T00:43:33.949" v="281" actId="26606"/>
          <ac:spMkLst>
            <pc:docMk/>
            <pc:sldMk cId="2141536393" sldId="257"/>
            <ac:spMk id="6" creationId="{95CB840F-8E41-4CA5-B79B-25CC80AD234A}"/>
          </ac:spMkLst>
        </pc:spChg>
        <pc:spChg chg="add del">
          <ac:chgData name="Marqueque Cea" userId="61c9da67025ab6bb" providerId="LiveId" clId="{DE53768B-ECB0-40D6-BE52-D58E648C3222}" dt="2024-04-02T00:42:27.027" v="265" actId="26606"/>
          <ac:spMkLst>
            <pc:docMk/>
            <pc:sldMk cId="2141536393" sldId="257"/>
            <ac:spMk id="9" creationId="{E8A8EAB8-D2FF-444D-B34B-7D32F106AD0E}"/>
          </ac:spMkLst>
        </pc:spChg>
        <pc:spChg chg="add del">
          <ac:chgData name="Marqueque Cea" userId="61c9da67025ab6bb" providerId="LiveId" clId="{DE53768B-ECB0-40D6-BE52-D58E648C3222}" dt="2024-04-02T00:42:38.916" v="273" actId="26606"/>
          <ac:spMkLst>
            <pc:docMk/>
            <pc:sldMk cId="2141536393" sldId="257"/>
            <ac:spMk id="17" creationId="{83C8019B-3985-409B-9B87-494B974EE9A2}"/>
          </ac:spMkLst>
        </pc:spChg>
        <pc:spChg chg="add del">
          <ac:chgData name="Marqueque Cea" userId="61c9da67025ab6bb" providerId="LiveId" clId="{DE53768B-ECB0-40D6-BE52-D58E648C3222}" dt="2024-04-02T00:42:29.413" v="267" actId="26606"/>
          <ac:spMkLst>
            <pc:docMk/>
            <pc:sldMk cId="2141536393" sldId="257"/>
            <ac:spMk id="18" creationId="{03AF1C04-3FEF-41BD-BB84-2F263765BEBC}"/>
          </ac:spMkLst>
        </pc:spChg>
        <pc:spChg chg="add del">
          <ac:chgData name="Marqueque Cea" userId="61c9da67025ab6bb" providerId="LiveId" clId="{DE53768B-ECB0-40D6-BE52-D58E648C3222}" dt="2024-04-02T00:42:38.916" v="273" actId="26606"/>
          <ac:spMkLst>
            <pc:docMk/>
            <pc:sldMk cId="2141536393" sldId="257"/>
            <ac:spMk id="21" creationId="{B85A4DB3-61AA-49A1-85A9-B3397CD519AB}"/>
          </ac:spMkLst>
        </pc:spChg>
        <pc:spChg chg="add del">
          <ac:chgData name="Marqueque Cea" userId="61c9da67025ab6bb" providerId="LiveId" clId="{DE53768B-ECB0-40D6-BE52-D58E648C3222}" dt="2024-04-02T00:42:35.127" v="269" actId="26606"/>
          <ac:spMkLst>
            <pc:docMk/>
            <pc:sldMk cId="2141536393" sldId="257"/>
            <ac:spMk id="30" creationId="{FCCDD320-F060-4CF7-AE20-8592F7C9571D}"/>
          </ac:spMkLst>
        </pc:spChg>
        <pc:spChg chg="add del">
          <ac:chgData name="Marqueque Cea" userId="61c9da67025ab6bb" providerId="LiveId" clId="{DE53768B-ECB0-40D6-BE52-D58E648C3222}" dt="2024-04-02T00:42:35.127" v="269" actId="26606"/>
          <ac:spMkLst>
            <pc:docMk/>
            <pc:sldMk cId="2141536393" sldId="257"/>
            <ac:spMk id="31" creationId="{4B49AD00-D954-4DA1-88A1-FFCD8F596D2D}"/>
          </ac:spMkLst>
        </pc:spChg>
        <pc:spChg chg="add del">
          <ac:chgData name="Marqueque Cea" userId="61c9da67025ab6bb" providerId="LiveId" clId="{DE53768B-ECB0-40D6-BE52-D58E648C3222}" dt="2024-04-02T00:42:37.629" v="271" actId="26606"/>
          <ac:spMkLst>
            <pc:docMk/>
            <pc:sldMk cId="2141536393" sldId="257"/>
            <ac:spMk id="33" creationId="{C3D6EC93-F369-413E-AA67-5D4104161046}"/>
          </ac:spMkLst>
        </pc:spChg>
        <pc:spChg chg="add del">
          <ac:chgData name="Marqueque Cea" userId="61c9da67025ab6bb" providerId="LiveId" clId="{DE53768B-ECB0-40D6-BE52-D58E648C3222}" dt="2024-04-02T00:42:38.916" v="273" actId="26606"/>
          <ac:spMkLst>
            <pc:docMk/>
            <pc:sldMk cId="2141536393" sldId="257"/>
            <ac:spMk id="37" creationId="{5A0118C5-4F8D-4CF4-BADD-53FEACC6C42A}"/>
          </ac:spMkLst>
        </pc:spChg>
        <pc:spChg chg="add del">
          <ac:chgData name="Marqueque Cea" userId="61c9da67025ab6bb" providerId="LiveId" clId="{DE53768B-ECB0-40D6-BE52-D58E648C3222}" dt="2024-04-02T00:42:38.916" v="273" actId="26606"/>
          <ac:spMkLst>
            <pc:docMk/>
            <pc:sldMk cId="2141536393" sldId="257"/>
            <ac:spMk id="38" creationId="{F98F79A4-A6C7-4101-B1E9-27E05CB7CFA0}"/>
          </ac:spMkLst>
        </pc:spChg>
        <pc:spChg chg="add del">
          <ac:chgData name="Marqueque Cea" userId="61c9da67025ab6bb" providerId="LiveId" clId="{DE53768B-ECB0-40D6-BE52-D58E648C3222}" dt="2024-04-02T00:42:38.916" v="273" actId="26606"/>
          <ac:spMkLst>
            <pc:docMk/>
            <pc:sldMk cId="2141536393" sldId="257"/>
            <ac:spMk id="39" creationId="{79AFCB35-9C04-4524-A0B1-57FF6865D013}"/>
          </ac:spMkLst>
        </pc:spChg>
        <pc:spChg chg="add del">
          <ac:chgData name="Marqueque Cea" userId="61c9da67025ab6bb" providerId="LiveId" clId="{DE53768B-ECB0-40D6-BE52-D58E648C3222}" dt="2024-04-02T00:42:38.916" v="273" actId="26606"/>
          <ac:spMkLst>
            <pc:docMk/>
            <pc:sldMk cId="2141536393" sldId="257"/>
            <ac:spMk id="40" creationId="{D11AD2AD-0BA0-4DD3-8EEA-84686A0E718C}"/>
          </ac:spMkLst>
        </pc:spChg>
        <pc:spChg chg="add del">
          <ac:chgData name="Marqueque Cea" userId="61c9da67025ab6bb" providerId="LiveId" clId="{DE53768B-ECB0-40D6-BE52-D58E648C3222}" dt="2024-04-02T00:42:38.916" v="273" actId="26606"/>
          <ac:spMkLst>
            <pc:docMk/>
            <pc:sldMk cId="2141536393" sldId="257"/>
            <ac:spMk id="41" creationId="{9E5C5460-229E-46C8-A712-CC317985420F}"/>
          </ac:spMkLst>
        </pc:spChg>
        <pc:spChg chg="add del">
          <ac:chgData name="Marqueque Cea" userId="61c9da67025ab6bb" providerId="LiveId" clId="{DE53768B-ECB0-40D6-BE52-D58E648C3222}" dt="2024-04-02T00:42:40.878" v="275" actId="26606"/>
          <ac:spMkLst>
            <pc:docMk/>
            <pc:sldMk cId="2141536393" sldId="257"/>
            <ac:spMk id="44" creationId="{5AA03EDC-7067-4DFF-B672-541D016AAAB8}"/>
          </ac:spMkLst>
        </pc:spChg>
        <pc:spChg chg="add del">
          <ac:chgData name="Marqueque Cea" userId="61c9da67025ab6bb" providerId="LiveId" clId="{DE53768B-ECB0-40D6-BE52-D58E648C3222}" dt="2024-04-02T00:42:40.878" v="275" actId="26606"/>
          <ac:spMkLst>
            <pc:docMk/>
            <pc:sldMk cId="2141536393" sldId="257"/>
            <ac:spMk id="45" creationId="{0EBF3E39-B0BE-496A-8604-9007470FFA3A}"/>
          </ac:spMkLst>
        </pc:spChg>
        <pc:spChg chg="add del">
          <ac:chgData name="Marqueque Cea" userId="61c9da67025ab6bb" providerId="LiveId" clId="{DE53768B-ECB0-40D6-BE52-D58E648C3222}" dt="2024-04-02T00:43:27.941" v="278"/>
          <ac:spMkLst>
            <pc:docMk/>
            <pc:sldMk cId="2141536393" sldId="257"/>
            <ac:spMk id="47" creationId="{03AF1C04-3FEF-41BD-BB84-2F263765BEBC}"/>
          </ac:spMkLst>
        </pc:spChg>
        <pc:grpChg chg="add del">
          <ac:chgData name="Marqueque Cea" userId="61c9da67025ab6bb" providerId="LiveId" clId="{DE53768B-ECB0-40D6-BE52-D58E648C3222}" dt="2024-04-02T00:42:29.413" v="267" actId="26606"/>
          <ac:grpSpMkLst>
            <pc:docMk/>
            <pc:sldMk cId="2141536393" sldId="257"/>
            <ac:grpSpMk id="15" creationId="{66828D02-A05D-412B-9F20-B68E970B9FC2}"/>
          </ac:grpSpMkLst>
        </pc:grpChg>
        <pc:grpChg chg="add del">
          <ac:chgData name="Marqueque Cea" userId="61c9da67025ab6bb" providerId="LiveId" clId="{DE53768B-ECB0-40D6-BE52-D58E648C3222}" dt="2024-04-02T00:42:29.413" v="267" actId="26606"/>
          <ac:grpSpMkLst>
            <pc:docMk/>
            <pc:sldMk cId="2141536393" sldId="257"/>
            <ac:grpSpMk id="19" creationId="{E27AF472-EAE3-4572-AB69-B92BD10DBC6D}"/>
          </ac:grpSpMkLst>
        </pc:grpChg>
        <pc:grpChg chg="add del">
          <ac:chgData name="Marqueque Cea" userId="61c9da67025ab6bb" providerId="LiveId" clId="{DE53768B-ECB0-40D6-BE52-D58E648C3222}" dt="2024-04-02T00:42:38.916" v="273" actId="26606"/>
          <ac:grpSpMkLst>
            <pc:docMk/>
            <pc:sldMk cId="2141536393" sldId="257"/>
            <ac:grpSpMk id="23" creationId="{0C156BF8-7FF7-440F-BE2B-417DFFE8BFA5}"/>
          </ac:grpSpMkLst>
        </pc:grpChg>
        <pc:grpChg chg="add del">
          <ac:chgData name="Marqueque Cea" userId="61c9da67025ab6bb" providerId="LiveId" clId="{DE53768B-ECB0-40D6-BE52-D58E648C3222}" dt="2024-04-02T00:42:29.413" v="267" actId="26606"/>
          <ac:grpSpMkLst>
            <pc:docMk/>
            <pc:sldMk cId="2141536393" sldId="257"/>
            <ac:grpSpMk id="27" creationId="{2DD5E267-EB6F-47DF-ABEF-2C1BED44DAC6}"/>
          </ac:grpSpMkLst>
        </pc:grpChg>
        <pc:grpChg chg="add del">
          <ac:chgData name="Marqueque Cea" userId="61c9da67025ab6bb" providerId="LiveId" clId="{DE53768B-ECB0-40D6-BE52-D58E648C3222}" dt="2024-04-02T00:42:37.629" v="271" actId="26606"/>
          <ac:grpSpMkLst>
            <pc:docMk/>
            <pc:sldMk cId="2141536393" sldId="257"/>
            <ac:grpSpMk id="34" creationId="{4EA04677-6B2C-40F4-975C-ED9196552771}"/>
          </ac:grpSpMkLst>
        </pc:grpChg>
        <pc:grpChg chg="add del">
          <ac:chgData name="Marqueque Cea" userId="61c9da67025ab6bb" providerId="LiveId" clId="{DE53768B-ECB0-40D6-BE52-D58E648C3222}" dt="2024-04-02T00:43:27.941" v="278"/>
          <ac:grpSpMkLst>
            <pc:docMk/>
            <pc:sldMk cId="2141536393" sldId="257"/>
            <ac:grpSpMk id="48" creationId="{2DD5E267-EB6F-47DF-ABEF-2C1BED44DAC6}"/>
          </ac:grpSpMkLst>
        </pc:grpChg>
        <pc:grpChg chg="add del">
          <ac:chgData name="Marqueque Cea" userId="61c9da67025ab6bb" providerId="LiveId" clId="{DE53768B-ECB0-40D6-BE52-D58E648C3222}" dt="2024-04-02T00:43:27.941" v="278"/>
          <ac:grpSpMkLst>
            <pc:docMk/>
            <pc:sldMk cId="2141536393" sldId="257"/>
            <ac:grpSpMk id="50" creationId="{66828D02-A05D-412B-9F20-B68E970B9FC2}"/>
          </ac:grpSpMkLst>
        </pc:grpChg>
        <pc:grpChg chg="add del">
          <ac:chgData name="Marqueque Cea" userId="61c9da67025ab6bb" providerId="LiveId" clId="{DE53768B-ECB0-40D6-BE52-D58E648C3222}" dt="2024-04-02T00:43:27.941" v="278"/>
          <ac:grpSpMkLst>
            <pc:docMk/>
            <pc:sldMk cId="2141536393" sldId="257"/>
            <ac:grpSpMk id="52" creationId="{E27AF472-EAE3-4572-AB69-B92BD10DBC6D}"/>
          </ac:grpSpMkLst>
        </pc:grpChg>
        <pc:picChg chg="add mod ord">
          <ac:chgData name="Marqueque Cea" userId="61c9da67025ab6bb" providerId="LiveId" clId="{DE53768B-ECB0-40D6-BE52-D58E648C3222}" dt="2024-04-02T00:43:38.083" v="286" actId="26606"/>
          <ac:picMkLst>
            <pc:docMk/>
            <pc:sldMk cId="2141536393" sldId="257"/>
            <ac:picMk id="4" creationId="{FC1139B7-35F3-43A8-AC22-5A3CBBD560D6}"/>
          </ac:picMkLst>
        </pc:picChg>
        <pc:picChg chg="add del">
          <ac:chgData name="Marqueque Cea" userId="61c9da67025ab6bb" providerId="LiveId" clId="{DE53768B-ECB0-40D6-BE52-D58E648C3222}" dt="2024-04-02T00:43:36.992" v="283" actId="26606"/>
          <ac:picMkLst>
            <pc:docMk/>
            <pc:sldMk cId="2141536393" sldId="257"/>
            <ac:picMk id="8" creationId="{7AEE9CAC-347C-43C2-AE87-6BC5566E6068}"/>
          </ac:picMkLst>
        </pc:picChg>
        <pc:picChg chg="add del">
          <ac:chgData name="Marqueque Cea" userId="61c9da67025ab6bb" providerId="LiveId" clId="{DE53768B-ECB0-40D6-BE52-D58E648C3222}" dt="2024-04-02T00:43:38.027" v="285" actId="26606"/>
          <ac:picMkLst>
            <pc:docMk/>
            <pc:sldMk cId="2141536393" sldId="257"/>
            <ac:picMk id="10" creationId="{1CF706DA-13E8-4A4F-9260-551FB8127BDD}"/>
          </ac:picMkLst>
        </pc:picChg>
        <pc:picChg chg="add">
          <ac:chgData name="Marqueque Cea" userId="61c9da67025ab6bb" providerId="LiveId" clId="{DE53768B-ECB0-40D6-BE52-D58E648C3222}" dt="2024-04-02T00:43:38.083" v="286" actId="26606"/>
          <ac:picMkLst>
            <pc:docMk/>
            <pc:sldMk cId="2141536393" sldId="257"/>
            <ac:picMk id="14" creationId="{7AEE9CAC-347C-43C2-AE87-6BC5566E6068}"/>
          </ac:picMkLst>
        </pc:picChg>
        <pc:cxnChg chg="add del">
          <ac:chgData name="Marqueque Cea" userId="61c9da67025ab6bb" providerId="LiveId" clId="{DE53768B-ECB0-40D6-BE52-D58E648C3222}" dt="2024-04-02T00:42:27.027" v="265" actId="26606"/>
          <ac:cxnSpMkLst>
            <pc:docMk/>
            <pc:sldMk cId="2141536393" sldId="257"/>
            <ac:cxnSpMk id="11" creationId="{EEA38897-7BA3-4408-8083-3235339C4A60}"/>
          </ac:cxnSpMkLst>
        </pc:cxnChg>
        <pc:cxnChg chg="add del">
          <ac:chgData name="Marqueque Cea" userId="61c9da67025ab6bb" providerId="LiveId" clId="{DE53768B-ECB0-40D6-BE52-D58E648C3222}" dt="2024-04-02T00:42:27.027" v="265" actId="26606"/>
          <ac:cxnSpMkLst>
            <pc:docMk/>
            <pc:sldMk cId="2141536393" sldId="257"/>
            <ac:cxnSpMk id="13" creationId="{F11AD06B-AB20-4097-8606-5DA00DBACE88}"/>
          </ac:cxnSpMkLst>
        </pc:cxnChg>
      </pc:sldChg>
      <pc:sldChg chg="addSp modSp new mod">
        <pc:chgData name="Marqueque Cea" userId="61c9da67025ab6bb" providerId="LiveId" clId="{DE53768B-ECB0-40D6-BE52-D58E648C3222}" dt="2024-04-02T00:48:40.133" v="363" actId="123"/>
        <pc:sldMkLst>
          <pc:docMk/>
          <pc:sldMk cId="3785386275" sldId="258"/>
        </pc:sldMkLst>
        <pc:spChg chg="mod">
          <ac:chgData name="Marqueque Cea" userId="61c9da67025ab6bb" providerId="LiveId" clId="{DE53768B-ECB0-40D6-BE52-D58E648C3222}" dt="2024-04-02T00:48:02.986" v="355" actId="1076"/>
          <ac:spMkLst>
            <pc:docMk/>
            <pc:sldMk cId="3785386275" sldId="258"/>
            <ac:spMk id="2" creationId="{9220E4E9-C22D-71CB-6CD9-38369CD04390}"/>
          </ac:spMkLst>
        </pc:spChg>
        <pc:spChg chg="mod">
          <ac:chgData name="Marqueque Cea" userId="61c9da67025ab6bb" providerId="LiveId" clId="{DE53768B-ECB0-40D6-BE52-D58E648C3222}" dt="2024-04-02T00:48:40.133" v="363" actId="123"/>
          <ac:spMkLst>
            <pc:docMk/>
            <pc:sldMk cId="3785386275" sldId="258"/>
            <ac:spMk id="3" creationId="{E129CF1F-BA77-AC7E-957D-9C85D02BB938}"/>
          </ac:spMkLst>
        </pc:spChg>
        <pc:picChg chg="add mod">
          <ac:chgData name="Marqueque Cea" userId="61c9da67025ab6bb" providerId="LiveId" clId="{DE53768B-ECB0-40D6-BE52-D58E648C3222}" dt="2024-04-02T00:46:34.871" v="341" actId="1076"/>
          <ac:picMkLst>
            <pc:docMk/>
            <pc:sldMk cId="3785386275" sldId="258"/>
            <ac:picMk id="4" creationId="{AC1B9536-5F70-DABA-3CBA-DF92EDF24A39}"/>
          </ac:picMkLst>
        </pc:picChg>
        <pc:picChg chg="add mod">
          <ac:chgData name="Marqueque Cea" userId="61c9da67025ab6bb" providerId="LiveId" clId="{DE53768B-ECB0-40D6-BE52-D58E648C3222}" dt="2024-04-02T00:46:35.835" v="342" actId="1076"/>
          <ac:picMkLst>
            <pc:docMk/>
            <pc:sldMk cId="3785386275" sldId="258"/>
            <ac:picMk id="5" creationId="{63BA11FD-507F-14A7-5BCC-A502647201D1}"/>
          </ac:picMkLst>
        </pc:picChg>
        <pc:picChg chg="add mod">
          <ac:chgData name="Marqueque Cea" userId="61c9da67025ab6bb" providerId="LiveId" clId="{DE53768B-ECB0-40D6-BE52-D58E648C3222}" dt="2024-04-02T00:46:36.803" v="343" actId="1076"/>
          <ac:picMkLst>
            <pc:docMk/>
            <pc:sldMk cId="3785386275" sldId="258"/>
            <ac:picMk id="6" creationId="{E9B393A0-F422-CEF8-FFEF-FDAEB8CBABC4}"/>
          </ac:picMkLst>
        </pc:picChg>
        <pc:picChg chg="add mod">
          <ac:chgData name="Marqueque Cea" userId="61c9da67025ab6bb" providerId="LiveId" clId="{DE53768B-ECB0-40D6-BE52-D58E648C3222}" dt="2024-04-02T00:46:37.656" v="344" actId="1076"/>
          <ac:picMkLst>
            <pc:docMk/>
            <pc:sldMk cId="3785386275" sldId="258"/>
            <ac:picMk id="7" creationId="{B02E23CB-385C-FF95-F0D9-576905BDE3DC}"/>
          </ac:picMkLst>
        </pc:picChg>
      </pc:sldChg>
      <pc:sldChg chg="modSp new mod">
        <pc:chgData name="Marqueque Cea" userId="61c9da67025ab6bb" providerId="LiveId" clId="{DE53768B-ECB0-40D6-BE52-D58E648C3222}" dt="2024-04-02T00:43:27.941" v="278"/>
        <pc:sldMkLst>
          <pc:docMk/>
          <pc:sldMk cId="809547286" sldId="259"/>
        </pc:sldMkLst>
        <pc:spChg chg="mod">
          <ac:chgData name="Marqueque Cea" userId="61c9da67025ab6bb" providerId="LiveId" clId="{DE53768B-ECB0-40D6-BE52-D58E648C3222}" dt="2024-04-02T00:43:27.941" v="278"/>
          <ac:spMkLst>
            <pc:docMk/>
            <pc:sldMk cId="809547286" sldId="259"/>
            <ac:spMk id="2" creationId="{950E30CF-2550-977E-4718-CFADC14E3443}"/>
          </ac:spMkLst>
        </pc:spChg>
        <pc:spChg chg="mod">
          <ac:chgData name="Marqueque Cea" userId="61c9da67025ab6bb" providerId="LiveId" clId="{DE53768B-ECB0-40D6-BE52-D58E648C3222}" dt="2024-04-02T00:43:27.941" v="278"/>
          <ac:spMkLst>
            <pc:docMk/>
            <pc:sldMk cId="809547286" sldId="259"/>
            <ac:spMk id="3" creationId="{E6816622-C293-7D2F-D304-887573B92419}"/>
          </ac:spMkLst>
        </pc:spChg>
      </pc:sldChg>
      <pc:sldChg chg="delSp modSp new mod">
        <pc:chgData name="Marqueque Cea" userId="61c9da67025ab6bb" providerId="LiveId" clId="{DE53768B-ECB0-40D6-BE52-D58E648C3222}" dt="2024-04-02T00:50:05.693" v="378" actId="255"/>
        <pc:sldMkLst>
          <pc:docMk/>
          <pc:sldMk cId="3852480052" sldId="260"/>
        </pc:sldMkLst>
        <pc:spChg chg="mod">
          <ac:chgData name="Marqueque Cea" userId="61c9da67025ab6bb" providerId="LiveId" clId="{DE53768B-ECB0-40D6-BE52-D58E648C3222}" dt="2024-04-02T00:50:05.693" v="378" actId="255"/>
          <ac:spMkLst>
            <pc:docMk/>
            <pc:sldMk cId="3852480052" sldId="260"/>
            <ac:spMk id="2" creationId="{CDA6995C-B407-DBAD-1093-10FDF620F301}"/>
          </ac:spMkLst>
        </pc:spChg>
        <pc:spChg chg="del mod">
          <ac:chgData name="Marqueque Cea" userId="61c9da67025ab6bb" providerId="LiveId" clId="{DE53768B-ECB0-40D6-BE52-D58E648C3222}" dt="2024-04-02T00:39:57.769" v="158" actId="478"/>
          <ac:spMkLst>
            <pc:docMk/>
            <pc:sldMk cId="3852480052" sldId="260"/>
            <ac:spMk id="3" creationId="{C2DFCFA3-92A0-90D4-C1FE-C58A75D231A2}"/>
          </ac:spMkLst>
        </pc:spChg>
      </pc:sldChg>
      <pc:sldChg chg="addSp delSp modSp new mod">
        <pc:chgData name="Marqueque Cea" userId="61c9da67025ab6bb" providerId="LiveId" clId="{DE53768B-ECB0-40D6-BE52-D58E648C3222}" dt="2024-04-02T00:47:44.125" v="351" actId="255"/>
        <pc:sldMkLst>
          <pc:docMk/>
          <pc:sldMk cId="3733615205" sldId="261"/>
        </pc:sldMkLst>
        <pc:spChg chg="mod">
          <ac:chgData name="Marqueque Cea" userId="61c9da67025ab6bb" providerId="LiveId" clId="{DE53768B-ECB0-40D6-BE52-D58E648C3222}" dt="2024-04-02T00:47:44.125" v="351" actId="255"/>
          <ac:spMkLst>
            <pc:docMk/>
            <pc:sldMk cId="3733615205" sldId="261"/>
            <ac:spMk id="2" creationId="{153A940E-28A1-4974-113E-E426AF22B357}"/>
          </ac:spMkLst>
        </pc:spChg>
        <pc:spChg chg="del">
          <ac:chgData name="Marqueque Cea" userId="61c9da67025ab6bb" providerId="LiveId" clId="{DE53768B-ECB0-40D6-BE52-D58E648C3222}" dt="2024-04-02T00:40:33.038" v="178" actId="478"/>
          <ac:spMkLst>
            <pc:docMk/>
            <pc:sldMk cId="3733615205" sldId="261"/>
            <ac:spMk id="3" creationId="{F90EC997-B09E-5EC1-C5C9-579026891E23}"/>
          </ac:spMkLst>
        </pc:spChg>
        <pc:picChg chg="add mod">
          <ac:chgData name="Marqueque Cea" userId="61c9da67025ab6bb" providerId="LiveId" clId="{DE53768B-ECB0-40D6-BE52-D58E648C3222}" dt="2024-04-02T00:47:31.074" v="348" actId="1076"/>
          <ac:picMkLst>
            <pc:docMk/>
            <pc:sldMk cId="3733615205" sldId="261"/>
            <ac:picMk id="4" creationId="{67E50E0B-0DE6-27A0-8D99-28D6CC978D48}"/>
          </ac:picMkLst>
        </pc:picChg>
      </pc:sldChg>
    </pc:docChg>
  </pc:docChgLst>
  <pc:docChgLst>
    <pc:chgData name="Marqueque Cea" userId="61c9da67025ab6bb" providerId="LiveId" clId="{74ECAB1A-6094-4ED2-906F-D4C4F1CD50E1}"/>
    <pc:docChg chg="custSel addSld modSld">
      <pc:chgData name="Marqueque Cea" userId="61c9da67025ab6bb" providerId="LiveId" clId="{74ECAB1A-6094-4ED2-906F-D4C4F1CD50E1}" dt="2024-04-02T23:14:11.423" v="232" actId="20577"/>
      <pc:docMkLst>
        <pc:docMk/>
      </pc:docMkLst>
      <pc:sldChg chg="modSp mod">
        <pc:chgData name="Marqueque Cea" userId="61c9da67025ab6bb" providerId="LiveId" clId="{74ECAB1A-6094-4ED2-906F-D4C4F1CD50E1}" dt="2024-04-02T21:46:09.481" v="225" actId="1076"/>
        <pc:sldMkLst>
          <pc:docMk/>
          <pc:sldMk cId="2141536393" sldId="257"/>
        </pc:sldMkLst>
        <pc:spChg chg="mod">
          <ac:chgData name="Marqueque Cea" userId="61c9da67025ab6bb" providerId="LiveId" clId="{74ECAB1A-6094-4ED2-906F-D4C4F1CD50E1}" dt="2024-04-02T21:46:09.481" v="225" actId="1076"/>
          <ac:spMkLst>
            <pc:docMk/>
            <pc:sldMk cId="2141536393" sldId="257"/>
            <ac:spMk id="3" creationId="{6D0EF514-8976-07AB-E76C-3BE7F870172F}"/>
          </ac:spMkLst>
        </pc:spChg>
      </pc:sldChg>
      <pc:sldChg chg="modSp mod">
        <pc:chgData name="Marqueque Cea" userId="61c9da67025ab6bb" providerId="LiveId" clId="{74ECAB1A-6094-4ED2-906F-D4C4F1CD50E1}" dt="2024-04-02T23:14:11.423" v="232" actId="20577"/>
        <pc:sldMkLst>
          <pc:docMk/>
          <pc:sldMk cId="809547286" sldId="259"/>
        </pc:sldMkLst>
        <pc:spChg chg="mod">
          <ac:chgData name="Marqueque Cea" userId="61c9da67025ab6bb" providerId="LiveId" clId="{74ECAB1A-6094-4ED2-906F-D4C4F1CD50E1}" dt="2024-04-02T23:14:11.423" v="232" actId="20577"/>
          <ac:spMkLst>
            <pc:docMk/>
            <pc:sldMk cId="809547286" sldId="259"/>
            <ac:spMk id="2" creationId="{950E30CF-2550-977E-4718-CFADC14E3443}"/>
          </ac:spMkLst>
        </pc:spChg>
        <pc:spChg chg="mod">
          <ac:chgData name="Marqueque Cea" userId="61c9da67025ab6bb" providerId="LiveId" clId="{74ECAB1A-6094-4ED2-906F-D4C4F1CD50E1}" dt="2024-04-02T21:46:36.563" v="231" actId="1076"/>
          <ac:spMkLst>
            <pc:docMk/>
            <pc:sldMk cId="809547286" sldId="259"/>
            <ac:spMk id="3" creationId="{E6816622-C293-7D2F-D304-887573B92419}"/>
          </ac:spMkLst>
        </pc:spChg>
      </pc:sldChg>
      <pc:sldChg chg="addSp delSp modSp new mod">
        <pc:chgData name="Marqueque Cea" userId="61c9da67025ab6bb" providerId="LiveId" clId="{74ECAB1A-6094-4ED2-906F-D4C4F1CD50E1}" dt="2024-04-02T21:41:10.334" v="23" actId="14100"/>
        <pc:sldMkLst>
          <pc:docMk/>
          <pc:sldMk cId="3693665541" sldId="262"/>
        </pc:sldMkLst>
        <pc:spChg chg="del">
          <ac:chgData name="Marqueque Cea" userId="61c9da67025ab6bb" providerId="LiveId" clId="{74ECAB1A-6094-4ED2-906F-D4C4F1CD50E1}" dt="2024-04-02T21:36:16.763" v="4" actId="478"/>
          <ac:spMkLst>
            <pc:docMk/>
            <pc:sldMk cId="3693665541" sldId="262"/>
            <ac:spMk id="2" creationId="{CB874B2C-C885-4232-533D-CDDB61058D81}"/>
          </ac:spMkLst>
        </pc:spChg>
        <pc:spChg chg="del">
          <ac:chgData name="Marqueque Cea" userId="61c9da67025ab6bb" providerId="LiveId" clId="{74ECAB1A-6094-4ED2-906F-D4C4F1CD50E1}" dt="2024-04-02T21:36:15.434" v="3" actId="478"/>
          <ac:spMkLst>
            <pc:docMk/>
            <pc:sldMk cId="3693665541" sldId="262"/>
            <ac:spMk id="3" creationId="{B5A8BE43-2DF6-0BEA-7FBA-057CBADA7DC1}"/>
          </ac:spMkLst>
        </pc:spChg>
        <pc:picChg chg="add mod">
          <ac:chgData name="Marqueque Cea" userId="61c9da67025ab6bb" providerId="LiveId" clId="{74ECAB1A-6094-4ED2-906F-D4C4F1CD50E1}" dt="2024-04-02T21:41:10.334" v="23" actId="14100"/>
          <ac:picMkLst>
            <pc:docMk/>
            <pc:sldMk cId="3693665541" sldId="262"/>
            <ac:picMk id="5" creationId="{9E1C76E8-9BA7-2B14-79D9-5D4B23D38D0B}"/>
          </ac:picMkLst>
        </pc:picChg>
      </pc:sldChg>
      <pc:sldChg chg="addSp delSp modSp new mod">
        <pc:chgData name="Marqueque Cea" userId="61c9da67025ab6bb" providerId="LiveId" clId="{74ECAB1A-6094-4ED2-906F-D4C4F1CD50E1}" dt="2024-04-02T21:38:15.223" v="16" actId="14100"/>
        <pc:sldMkLst>
          <pc:docMk/>
          <pc:sldMk cId="361597526" sldId="263"/>
        </pc:sldMkLst>
        <pc:spChg chg="del">
          <ac:chgData name="Marqueque Cea" userId="61c9da67025ab6bb" providerId="LiveId" clId="{74ECAB1A-6094-4ED2-906F-D4C4F1CD50E1}" dt="2024-04-02T21:37:42.989" v="10" actId="478"/>
          <ac:spMkLst>
            <pc:docMk/>
            <pc:sldMk cId="361597526" sldId="263"/>
            <ac:spMk id="2" creationId="{7637F364-66CC-CF51-3C4B-EAA7FC382782}"/>
          </ac:spMkLst>
        </pc:spChg>
        <pc:spChg chg="del">
          <ac:chgData name="Marqueque Cea" userId="61c9da67025ab6bb" providerId="LiveId" clId="{74ECAB1A-6094-4ED2-906F-D4C4F1CD50E1}" dt="2024-04-02T21:37:41.812" v="9" actId="478"/>
          <ac:spMkLst>
            <pc:docMk/>
            <pc:sldMk cId="361597526" sldId="263"/>
            <ac:spMk id="3" creationId="{0350C232-E88D-7E50-533D-17F5ABE1FC2B}"/>
          </ac:spMkLst>
        </pc:spChg>
        <pc:picChg chg="add mod">
          <ac:chgData name="Marqueque Cea" userId="61c9da67025ab6bb" providerId="LiveId" clId="{74ECAB1A-6094-4ED2-906F-D4C4F1CD50E1}" dt="2024-04-02T21:38:15.223" v="16" actId="14100"/>
          <ac:picMkLst>
            <pc:docMk/>
            <pc:sldMk cId="361597526" sldId="263"/>
            <ac:picMk id="5" creationId="{4F3F736A-81FC-FFB8-5231-CD80DC1A8C70}"/>
          </ac:picMkLst>
        </pc:picChg>
      </pc:sldChg>
      <pc:sldChg chg="addSp delSp modSp new mod">
        <pc:chgData name="Marqueque Cea" userId="61c9da67025ab6bb" providerId="LiveId" clId="{74ECAB1A-6094-4ED2-906F-D4C4F1CD50E1}" dt="2024-04-02T21:40:54.363" v="21" actId="14100"/>
        <pc:sldMkLst>
          <pc:docMk/>
          <pc:sldMk cId="1077748766" sldId="264"/>
        </pc:sldMkLst>
        <pc:spChg chg="del">
          <ac:chgData name="Marqueque Cea" userId="61c9da67025ab6bb" providerId="LiveId" clId="{74ECAB1A-6094-4ED2-906F-D4C4F1CD50E1}" dt="2024-04-02T21:40:45.584" v="17" actId="478"/>
          <ac:spMkLst>
            <pc:docMk/>
            <pc:sldMk cId="1077748766" sldId="264"/>
            <ac:spMk id="2" creationId="{567E48B4-74A4-C98E-D40A-0EE03CA88AAB}"/>
          </ac:spMkLst>
        </pc:spChg>
        <pc:spChg chg="del">
          <ac:chgData name="Marqueque Cea" userId="61c9da67025ab6bb" providerId="LiveId" clId="{74ECAB1A-6094-4ED2-906F-D4C4F1CD50E1}" dt="2024-04-02T21:40:46.830" v="18" actId="478"/>
          <ac:spMkLst>
            <pc:docMk/>
            <pc:sldMk cId="1077748766" sldId="264"/>
            <ac:spMk id="3" creationId="{4C85543F-4DD8-5C0F-C6CA-FE2C3D8E9E17}"/>
          </ac:spMkLst>
        </pc:spChg>
        <pc:picChg chg="add mod">
          <ac:chgData name="Marqueque Cea" userId="61c9da67025ab6bb" providerId="LiveId" clId="{74ECAB1A-6094-4ED2-906F-D4C4F1CD50E1}" dt="2024-04-02T21:40:54.363" v="21" actId="14100"/>
          <ac:picMkLst>
            <pc:docMk/>
            <pc:sldMk cId="1077748766" sldId="264"/>
            <ac:picMk id="5" creationId="{3B70662E-0930-E7B7-7C88-D977B28303F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ABA35-8C1F-4348-849D-53A3B90F6A9F}" type="datetimeFigureOut">
              <a:rPr lang="es-CL" smtClean="0"/>
              <a:t>02-04-2024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048E-393A-4E62-AE65-44CA31559C9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65869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ABA35-8C1F-4348-849D-53A3B90F6A9F}" type="datetimeFigureOut">
              <a:rPr lang="es-CL" smtClean="0"/>
              <a:t>02-04-2024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048E-393A-4E62-AE65-44CA31559C9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67833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ABA35-8C1F-4348-849D-53A3B90F6A9F}" type="datetimeFigureOut">
              <a:rPr lang="es-CL" smtClean="0"/>
              <a:t>02-04-2024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048E-393A-4E62-AE65-44CA31559C9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81861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ABA35-8C1F-4348-849D-53A3B90F6A9F}" type="datetimeFigureOut">
              <a:rPr lang="es-CL" smtClean="0"/>
              <a:t>02-04-2024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048E-393A-4E62-AE65-44CA31559C9A}" type="slidenum">
              <a:rPr lang="es-CL" smtClean="0"/>
              <a:t>‹Nº›</a:t>
            </a:fld>
            <a:endParaRPr lang="es-CL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24225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ABA35-8C1F-4348-849D-53A3B90F6A9F}" type="datetimeFigureOut">
              <a:rPr lang="es-CL" smtClean="0"/>
              <a:t>02-04-2024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048E-393A-4E62-AE65-44CA31559C9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884351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ABA35-8C1F-4348-849D-53A3B90F6A9F}" type="datetimeFigureOut">
              <a:rPr lang="es-CL" smtClean="0"/>
              <a:t>02-04-2024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048E-393A-4E62-AE65-44CA31559C9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981433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ABA35-8C1F-4348-849D-53A3B90F6A9F}" type="datetimeFigureOut">
              <a:rPr lang="es-CL" smtClean="0"/>
              <a:t>02-04-2024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048E-393A-4E62-AE65-44CA31559C9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13296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ABA35-8C1F-4348-849D-53A3B90F6A9F}" type="datetimeFigureOut">
              <a:rPr lang="es-CL" smtClean="0"/>
              <a:t>02-04-2024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048E-393A-4E62-AE65-44CA31559C9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474939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ABA35-8C1F-4348-849D-53A3B90F6A9F}" type="datetimeFigureOut">
              <a:rPr lang="es-CL" smtClean="0"/>
              <a:t>02-04-2024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048E-393A-4E62-AE65-44CA31559C9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92001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ABA35-8C1F-4348-849D-53A3B90F6A9F}" type="datetimeFigureOut">
              <a:rPr lang="es-CL" smtClean="0"/>
              <a:t>02-04-2024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048E-393A-4E62-AE65-44CA31559C9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70247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ABA35-8C1F-4348-849D-53A3B90F6A9F}" type="datetimeFigureOut">
              <a:rPr lang="es-CL" smtClean="0"/>
              <a:t>02-04-2024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048E-393A-4E62-AE65-44CA31559C9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04915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ABA35-8C1F-4348-849D-53A3B90F6A9F}" type="datetimeFigureOut">
              <a:rPr lang="es-CL" smtClean="0"/>
              <a:t>02-04-2024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048E-393A-4E62-AE65-44CA31559C9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53529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ABA35-8C1F-4348-849D-53A3B90F6A9F}" type="datetimeFigureOut">
              <a:rPr lang="es-CL" smtClean="0"/>
              <a:t>02-04-2024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048E-393A-4E62-AE65-44CA31559C9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02026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ABA35-8C1F-4348-849D-53A3B90F6A9F}" type="datetimeFigureOut">
              <a:rPr lang="es-CL" smtClean="0"/>
              <a:t>02-04-2024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048E-393A-4E62-AE65-44CA31559C9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79917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ABA35-8C1F-4348-849D-53A3B90F6A9F}" type="datetimeFigureOut">
              <a:rPr lang="es-CL" smtClean="0"/>
              <a:t>02-04-2024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048E-393A-4E62-AE65-44CA31559C9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54650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ABA35-8C1F-4348-849D-53A3B90F6A9F}" type="datetimeFigureOut">
              <a:rPr lang="es-CL" smtClean="0"/>
              <a:t>02-04-2024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048E-393A-4E62-AE65-44CA31559C9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79143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ABA35-8C1F-4348-849D-53A3B90F6A9F}" type="datetimeFigureOut">
              <a:rPr lang="es-CL" smtClean="0"/>
              <a:t>02-04-2024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1048E-393A-4E62-AE65-44CA31559C9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85296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2AABA35-8C1F-4348-849D-53A3B90F6A9F}" type="datetimeFigureOut">
              <a:rPr lang="es-CL" smtClean="0"/>
              <a:t>02-04-2024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A61048E-393A-4E62-AE65-44CA31559C9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04309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58FF78-DBA5-C2A9-AE27-57F064F023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>
                <a:latin typeface="Century Gothic" panose="020B0502020202020204" pitchFamily="34" charset="0"/>
              </a:rPr>
              <a:t>Poles F1</a:t>
            </a:r>
            <a:endParaRPr lang="es-CL" dirty="0">
              <a:latin typeface="Century Gothic" panose="020B0502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000708A-6147-0561-D063-44C67C7E4A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234" y="4440613"/>
            <a:ext cx="4725307" cy="2030104"/>
          </a:xfrm>
        </p:spPr>
        <p:txBody>
          <a:bodyPr>
            <a:normAutofit fontScale="47500" lnSpcReduction="20000"/>
          </a:bodyPr>
          <a:lstStyle/>
          <a:p>
            <a:pPr algn="l">
              <a:lnSpc>
                <a:spcPct val="100000"/>
              </a:lnSpc>
            </a:pPr>
            <a:r>
              <a:rPr lang="es-MX" sz="4400" dirty="0">
                <a:latin typeface="Century Gothic" panose="020B0502020202020204" pitchFamily="34" charset="0"/>
              </a:rPr>
              <a:t>Integrantes: Marcos Cea</a:t>
            </a:r>
          </a:p>
          <a:p>
            <a:pPr algn="l">
              <a:lnSpc>
                <a:spcPct val="100000"/>
              </a:lnSpc>
            </a:pPr>
            <a:r>
              <a:rPr lang="es-MX" sz="4400" dirty="0">
                <a:latin typeface="Century Gothic" panose="020B0502020202020204" pitchFamily="34" charset="0"/>
              </a:rPr>
              <a:t>Sección: 008D</a:t>
            </a:r>
          </a:p>
          <a:p>
            <a:pPr algn="l">
              <a:lnSpc>
                <a:spcPct val="100000"/>
              </a:lnSpc>
            </a:pPr>
            <a:r>
              <a:rPr lang="es-MX" sz="4400" dirty="0">
                <a:latin typeface="Century Gothic" panose="020B0502020202020204" pitchFamily="34" charset="0"/>
              </a:rPr>
              <a:t>Módulo: PGY3121</a:t>
            </a:r>
          </a:p>
          <a:p>
            <a:pPr algn="l">
              <a:lnSpc>
                <a:spcPct val="100000"/>
              </a:lnSpc>
            </a:pPr>
            <a:r>
              <a:rPr lang="es-MX" sz="4400" dirty="0">
                <a:latin typeface="Century Gothic" panose="020B0502020202020204" pitchFamily="34" charset="0"/>
              </a:rPr>
              <a:t>Caso seleccionado: reciclaje de ruedas de karts</a:t>
            </a:r>
            <a:endParaRPr lang="es-CL" sz="4400" dirty="0">
              <a:latin typeface="Century Gothic" panose="020B0502020202020204" pitchFamily="34" charset="0"/>
            </a:endParaRPr>
          </a:p>
          <a:p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8F01ACC-01D9-E02D-F925-966CB4193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2" y="407923"/>
            <a:ext cx="3574662" cy="87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30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D84546-A6E3-DA7A-5A85-C00C89638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" y="609600"/>
            <a:ext cx="6369353" cy="1329596"/>
          </a:xfrm>
        </p:spPr>
        <p:txBody>
          <a:bodyPr>
            <a:noAutofit/>
          </a:bodyPr>
          <a:lstStyle/>
          <a:p>
            <a:r>
              <a:rPr lang="es-MX" sz="5400" b="1" i="1" dirty="0">
                <a:latin typeface="Century Gothic" panose="020B0502020202020204" pitchFamily="34" charset="0"/>
              </a:rPr>
              <a:t>Contextualización del caso</a:t>
            </a:r>
            <a:endParaRPr lang="es-CL" sz="5400" dirty="0">
              <a:latin typeface="Century Gothic" panose="020B05020202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0EF514-8976-07AB-E76C-3BE7F8701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670" y="2411709"/>
            <a:ext cx="6126197" cy="3567225"/>
          </a:xfrm>
        </p:spPr>
        <p:txBody>
          <a:bodyPr anchor="ctr">
            <a:normAutofit/>
          </a:bodyPr>
          <a:lstStyle/>
          <a:p>
            <a:pPr marL="0" indent="0" algn="just">
              <a:buClr>
                <a:srgbClr val="E9055C"/>
              </a:buClr>
              <a:buNone/>
            </a:pPr>
            <a:r>
              <a:rPr lang="es-MX" sz="3200" dirty="0">
                <a:latin typeface="Century Gothic" panose="020B0502020202020204" pitchFamily="34" charset="0"/>
              </a:rPr>
              <a:t>El día de hoy se les hablará de una tienda de Instagram que recicla ruedas de kart para transformarlas en ruedas de F1 para su posterior venta.</a:t>
            </a:r>
            <a:endParaRPr lang="es-CL" sz="3200" dirty="0">
              <a:latin typeface="Century Gothic" panose="020B0502020202020204" pitchFamily="34" charset="0"/>
            </a:endParaRPr>
          </a:p>
          <a:p>
            <a:pPr>
              <a:buClr>
                <a:srgbClr val="E9055C"/>
              </a:buClr>
            </a:pPr>
            <a:endParaRPr lang="es-CL" dirty="0"/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7AEE9CAC-347C-43C2-AE87-6BC5566E6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C1139B7-35F3-43A8-AC22-5A3CBBD56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945" y="1197355"/>
            <a:ext cx="3995592" cy="399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36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20E4E9-C22D-71CB-6CD9-38369CD04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241" y="650098"/>
            <a:ext cx="8476087" cy="1069778"/>
          </a:xfrm>
        </p:spPr>
        <p:txBody>
          <a:bodyPr>
            <a:noAutofit/>
          </a:bodyPr>
          <a:lstStyle/>
          <a:p>
            <a:r>
              <a:rPr lang="es-MX" sz="4800" b="1" i="1" dirty="0">
                <a:latin typeface="Century Gothic" panose="020B0502020202020204" pitchFamily="34" charset="0"/>
              </a:rPr>
              <a:t>Aplicaciones y/o herramientas utilizadas</a:t>
            </a:r>
            <a:endParaRPr lang="es-CL" sz="4800" b="1" i="1" dirty="0">
              <a:latin typeface="Century Gothic" panose="020B05020202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29CF1F-BA77-AC7E-957D-9C85D02BB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338873"/>
            <a:ext cx="10353762" cy="4058751"/>
          </a:xfrm>
        </p:spPr>
        <p:txBody>
          <a:bodyPr/>
          <a:lstStyle/>
          <a:p>
            <a:pPr marL="0" indent="0" algn="just">
              <a:buNone/>
            </a:pPr>
            <a:r>
              <a:rPr lang="es-MX" dirty="0"/>
              <a:t>En la creación de este trabajo se utilizó:</a:t>
            </a:r>
          </a:p>
          <a:p>
            <a:pPr algn="just"/>
            <a:r>
              <a:rPr lang="es-MX" dirty="0"/>
              <a:t>Visual Studio Code</a:t>
            </a:r>
          </a:p>
          <a:p>
            <a:pPr algn="just"/>
            <a:r>
              <a:rPr lang="es-MX" dirty="0"/>
              <a:t>HTML</a:t>
            </a:r>
          </a:p>
          <a:p>
            <a:pPr algn="just"/>
            <a:r>
              <a:rPr lang="es-MX" dirty="0"/>
              <a:t>Bootstrap</a:t>
            </a:r>
          </a:p>
          <a:p>
            <a:pPr algn="just"/>
            <a:r>
              <a:rPr lang="es-MX" dirty="0"/>
              <a:t>CSS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C1B9536-5F70-DABA-3CBA-DF92EDF24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247" y="847552"/>
            <a:ext cx="1848395" cy="184117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3BA11FD-507F-14A7-5BCC-A50264720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965" y="1937591"/>
            <a:ext cx="2121159" cy="212115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9B393A0-F422-CEF8-FFEF-FDAEB8CBA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2533" y="3429000"/>
            <a:ext cx="2215085" cy="176653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02E23CB-385C-FF95-F0D9-576905BDE3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0169" y="4276465"/>
            <a:ext cx="2121159" cy="212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86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0E30CF-2550-977E-4718-CFADC14E3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4971" y="1890942"/>
            <a:ext cx="8922058" cy="1873190"/>
          </a:xfrm>
        </p:spPr>
        <p:txBody>
          <a:bodyPr>
            <a:normAutofit/>
          </a:bodyPr>
          <a:lstStyle/>
          <a:p>
            <a:r>
              <a:rPr lang="es-MX" sz="5400" dirty="0"/>
              <a:t>Presentación de </a:t>
            </a:r>
            <a:r>
              <a:rPr lang="es-MX" sz="5400"/>
              <a:t>la propuesta</a:t>
            </a:r>
            <a:endParaRPr lang="es-CL" sz="54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816622-C293-7D2F-D304-887573B92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4839" y="4039339"/>
            <a:ext cx="5782322" cy="603682"/>
          </a:xfrm>
        </p:spPr>
        <p:txBody>
          <a:bodyPr/>
          <a:lstStyle/>
          <a:p>
            <a:pPr marL="36900" indent="0" algn="just">
              <a:buNone/>
            </a:pPr>
            <a:r>
              <a:rPr lang="es-MX" dirty="0"/>
              <a:t>A continuación, se mostrará el diseño de la página: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09547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E1C76E8-9BA7-2B14-79D9-5D4B23D38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61" y="283628"/>
            <a:ext cx="11505460" cy="622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65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F3F736A-81FC-FFB8-5231-CD80DC1A8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98" y="426128"/>
            <a:ext cx="11010247" cy="594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7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B70662E-0930-E7B7-7C88-D977B2830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04" y="461135"/>
            <a:ext cx="11116955" cy="591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48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A6995C-B407-DBAD-1093-10FDF620F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301" y="2417358"/>
            <a:ext cx="5459397" cy="2023284"/>
          </a:xfrm>
        </p:spPr>
        <p:txBody>
          <a:bodyPr>
            <a:normAutofit/>
          </a:bodyPr>
          <a:lstStyle/>
          <a:p>
            <a:r>
              <a:rPr lang="es-MX" sz="7200" b="1" i="1" dirty="0">
                <a:latin typeface="Century Gothic" panose="020B0502020202020204" pitchFamily="34" charset="0"/>
              </a:rPr>
              <a:t>Conclusión</a:t>
            </a:r>
            <a:endParaRPr lang="es-CL" sz="7200" b="1" i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480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3A940E-28A1-4974-113E-E426AF22B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663" y="584712"/>
            <a:ext cx="9203815" cy="1757272"/>
          </a:xfrm>
        </p:spPr>
        <p:txBody>
          <a:bodyPr>
            <a:normAutofit/>
          </a:bodyPr>
          <a:lstStyle/>
          <a:p>
            <a:r>
              <a:rPr lang="es-MX" sz="6000" b="1" i="1" dirty="0">
                <a:latin typeface="Century Gothic" panose="020B0502020202020204" pitchFamily="34" charset="0"/>
              </a:rPr>
              <a:t>Gracias por escuchar</a:t>
            </a:r>
            <a:endParaRPr lang="es-CL" sz="6000" b="1" i="1" dirty="0">
              <a:latin typeface="Century Gothic" panose="020B0502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7E50E0B-0DE6-27A0-8D99-28D6CC978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451" y="2506254"/>
            <a:ext cx="4185097" cy="418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6152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zarra">
  <a:themeElements>
    <a:clrScheme name="Pizarr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zarr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TM04033929[[fn=Pizarra]]</Template>
  <TotalTime>26</TotalTime>
  <Words>91</Words>
  <Application>Microsoft Office PowerPoint</Application>
  <PresentationFormat>Panorámica</PresentationFormat>
  <Paragraphs>17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Calisto MT</vt:lpstr>
      <vt:lpstr>Century Gothic</vt:lpstr>
      <vt:lpstr>Wingdings 2</vt:lpstr>
      <vt:lpstr>Pizarra</vt:lpstr>
      <vt:lpstr>Poles F1</vt:lpstr>
      <vt:lpstr>Contextualización del caso</vt:lpstr>
      <vt:lpstr>Aplicaciones y/o herramientas utilizadas</vt:lpstr>
      <vt:lpstr>Presentación de la propuesta</vt:lpstr>
      <vt:lpstr>Presentación de PowerPoint</vt:lpstr>
      <vt:lpstr>Presentación de PowerPoint</vt:lpstr>
      <vt:lpstr>Presentación de PowerPoint</vt:lpstr>
      <vt:lpstr>Conclusión</vt:lpstr>
      <vt:lpstr>Gracias por escuchar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Poles F1</dc:title>
  <dc:creator>Marqueque Cea</dc:creator>
  <cp:lastModifiedBy>Marqueque Cea</cp:lastModifiedBy>
  <cp:revision>1</cp:revision>
  <dcterms:created xsi:type="dcterms:W3CDTF">2024-04-02T00:33:21Z</dcterms:created>
  <dcterms:modified xsi:type="dcterms:W3CDTF">2024-04-02T23:14:13Z</dcterms:modified>
</cp:coreProperties>
</file>